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11520488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6"/>
  </p:normalViewPr>
  <p:slideViewPr>
    <p:cSldViewPr snapToGrid="0" snapToObjects="1">
      <p:cViewPr varScale="1">
        <p:scale>
          <a:sx n="44" d="100"/>
          <a:sy n="44" d="100"/>
        </p:scale>
        <p:origin x="153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2474395"/>
            <a:ext cx="9792415" cy="5263774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7941160"/>
            <a:ext cx="8640366" cy="3650342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804966"/>
            <a:ext cx="2484105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804966"/>
            <a:ext cx="7308310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9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1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3769342"/>
            <a:ext cx="9936421" cy="628922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10118069"/>
            <a:ext cx="9936421" cy="3307357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4024827"/>
            <a:ext cx="4896207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4024827"/>
            <a:ext cx="4896207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804969"/>
            <a:ext cx="9936421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3706342"/>
            <a:ext cx="4873706" cy="181642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5522763"/>
            <a:ext cx="4873706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3706342"/>
            <a:ext cx="4897708" cy="181642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5522763"/>
            <a:ext cx="4897708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7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07957"/>
            <a:ext cx="3715657" cy="352784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2176910"/>
            <a:ext cx="5832247" cy="10744538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535805"/>
            <a:ext cx="3715657" cy="8403140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5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07957"/>
            <a:ext cx="3715657" cy="352784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2176910"/>
            <a:ext cx="5832247" cy="10744538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535805"/>
            <a:ext cx="3715657" cy="8403140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2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804969"/>
            <a:ext cx="9936421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4024827"/>
            <a:ext cx="9936421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4013401"/>
            <a:ext cx="259211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44851-689A-0345-943B-0E78AB61D9C2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4013401"/>
            <a:ext cx="3888165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4013401"/>
            <a:ext cx="259211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A7298B-0FE3-8A4C-B09F-D271C6F889E1}"/>
              </a:ext>
            </a:extLst>
          </p:cNvPr>
          <p:cNvSpPr/>
          <p:nvPr/>
        </p:nvSpPr>
        <p:spPr>
          <a:xfrm rot="10800000">
            <a:off x="-1" y="12198894"/>
            <a:ext cx="11520488" cy="29204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25000">
                <a:schemeClr val="accent5">
                  <a:lumMod val="0"/>
                  <a:lumOff val="100000"/>
                </a:schemeClr>
              </a:gs>
              <a:gs pos="100000">
                <a:srgbClr val="00B0F0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264C5-7300-F445-AB94-DF0BA219A5C4}"/>
              </a:ext>
            </a:extLst>
          </p:cNvPr>
          <p:cNvSpPr/>
          <p:nvPr/>
        </p:nvSpPr>
        <p:spPr>
          <a:xfrm>
            <a:off x="0" y="0"/>
            <a:ext cx="11520488" cy="61058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41000">
                <a:schemeClr val="accent5">
                  <a:lumMod val="0"/>
                  <a:lumOff val="100000"/>
                </a:schemeClr>
              </a:gs>
              <a:gs pos="100000">
                <a:srgbClr val="00B0F0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44742-E8BD-EC46-8C6C-1C38FC1E6A5A}"/>
              </a:ext>
            </a:extLst>
          </p:cNvPr>
          <p:cNvSpPr txBox="1"/>
          <p:nvPr/>
        </p:nvSpPr>
        <p:spPr>
          <a:xfrm>
            <a:off x="375114" y="309680"/>
            <a:ext cx="1077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Ontology For Ice Hockey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83734-A0A1-9F46-9DB6-C5062A9066AD}"/>
              </a:ext>
            </a:extLst>
          </p:cNvPr>
          <p:cNvSpPr txBox="1"/>
          <p:nvPr/>
        </p:nvSpPr>
        <p:spPr>
          <a:xfrm>
            <a:off x="375114" y="1063697"/>
            <a:ext cx="882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Keskisärkkä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Huanyu Li,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Sijin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Cheng,</a:t>
            </a:r>
          </a:p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Niklas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Carlsson and Patrick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Lambrix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74574-ABC7-2C48-BE2B-EAFD4E12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86" y="13605885"/>
            <a:ext cx="3975100" cy="142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E0E517-92A0-1746-A463-8B5D3DFB0072}"/>
              </a:ext>
            </a:extLst>
          </p:cNvPr>
          <p:cNvSpPr txBox="1"/>
          <p:nvPr/>
        </p:nvSpPr>
        <p:spPr>
          <a:xfrm>
            <a:off x="375114" y="2029175"/>
            <a:ext cx="678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Linköping University, Linköping, Sweden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483D8C-38C3-E74B-9046-058492CC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840" y="3931495"/>
            <a:ext cx="5474160" cy="28317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5EA84C-1315-5848-872B-F9E2C58C4FB1}"/>
              </a:ext>
            </a:extLst>
          </p:cNvPr>
          <p:cNvSpPr txBox="1"/>
          <p:nvPr/>
        </p:nvSpPr>
        <p:spPr>
          <a:xfrm>
            <a:off x="144000" y="370800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32BCB-C63A-B749-A8A4-593FBB2F56C2}"/>
              </a:ext>
            </a:extLst>
          </p:cNvPr>
          <p:cNvSpPr txBox="1"/>
          <p:nvPr/>
        </p:nvSpPr>
        <p:spPr>
          <a:xfrm>
            <a:off x="144000" y="828000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Ontology design and development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B24D6-4DDC-0445-BE9F-27EDA0213B37}"/>
              </a:ext>
            </a:extLst>
          </p:cNvPr>
          <p:cNvSpPr txBox="1"/>
          <p:nvPr/>
        </p:nvSpPr>
        <p:spPr>
          <a:xfrm>
            <a:off x="5903283" y="9900000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35F097-DC5E-EC46-838C-92F66F535334}"/>
              </a:ext>
            </a:extLst>
          </p:cNvPr>
          <p:cNvSpPr txBox="1">
            <a:spLocks/>
          </p:cNvSpPr>
          <p:nvPr/>
        </p:nvSpPr>
        <p:spPr>
          <a:xfrm>
            <a:off x="0" y="4248000"/>
            <a:ext cx="5652000" cy="3814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22B958-32DD-E34C-BFC5-BC23B0C55BC4}"/>
              </a:ext>
            </a:extLst>
          </p:cNvPr>
          <p:cNvSpPr txBox="1">
            <a:spLocks/>
          </p:cNvSpPr>
          <p:nvPr/>
        </p:nvSpPr>
        <p:spPr>
          <a:xfrm>
            <a:off x="0" y="8820000"/>
            <a:ext cx="5652000" cy="423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B6BD267D-14A7-2242-AFAB-04C120EA6A49}"/>
              </a:ext>
            </a:extLst>
          </p:cNvPr>
          <p:cNvSpPr txBox="1"/>
          <p:nvPr/>
        </p:nvSpPr>
        <p:spPr>
          <a:xfrm>
            <a:off x="5903284" y="70200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Coverage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F69090-2D0C-F346-A97B-1351DD4943B5}"/>
              </a:ext>
            </a:extLst>
          </p:cNvPr>
          <p:cNvSpPr txBox="1">
            <a:spLocks/>
          </p:cNvSpPr>
          <p:nvPr/>
        </p:nvSpPr>
        <p:spPr>
          <a:xfrm>
            <a:off x="5760000" y="10440000"/>
            <a:ext cx="5652000" cy="301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C12A42-5374-9447-A222-C4C6EBDF40C2}"/>
              </a:ext>
            </a:extLst>
          </p:cNvPr>
          <p:cNvSpPr txBox="1">
            <a:spLocks/>
          </p:cNvSpPr>
          <p:nvPr/>
        </p:nvSpPr>
        <p:spPr>
          <a:xfrm>
            <a:off x="5760000" y="7560000"/>
            <a:ext cx="5652000" cy="928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ED1362-0E10-C44D-89F5-997E8D4B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18" y="446315"/>
            <a:ext cx="3700170" cy="2466780"/>
          </a:xfrm>
          <a:prstGeom prst="rect">
            <a:avLst/>
          </a:prstGeom>
          <a:gradFill>
            <a:gsLst>
              <a:gs pos="78000">
                <a:srgbClr val="00B0F0"/>
              </a:gs>
              <a:gs pos="52975">
                <a:srgbClr val="2FBFF3"/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00B0F0"/>
              </a:gs>
            </a:gsLst>
            <a:lin ang="16200000" scaled="0"/>
          </a:gradFill>
          <a:effectLst>
            <a:softEdge rad="1244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7108A-19FB-9B49-A5FC-E8B59961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707" y="8216870"/>
            <a:ext cx="11520488" cy="5865890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539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</TotalTime>
  <Words>43</Words>
  <Application>Microsoft Macintosh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Huanyu Li</dc:creator>
  <cp:lastModifiedBy>Huanyu Li</cp:lastModifiedBy>
  <cp:revision>37</cp:revision>
  <dcterms:created xsi:type="dcterms:W3CDTF">2019-08-04T11:38:53Z</dcterms:created>
  <dcterms:modified xsi:type="dcterms:W3CDTF">2019-08-20T07:52:24Z</dcterms:modified>
</cp:coreProperties>
</file>